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AF58-6DC5-4F91-AAB9-81F4F42E341D}" type="datetimeFigureOut">
              <a:rPr lang="sv-SE" smtClean="0"/>
              <a:t>2022-03-08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9C8F-1903-47CE-8057-7413D7797C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619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AF58-6DC5-4F91-AAB9-81F4F42E341D}" type="datetimeFigureOut">
              <a:rPr lang="sv-SE" smtClean="0"/>
              <a:t>2022-03-08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9C8F-1903-47CE-8057-7413D7797C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5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AF58-6DC5-4F91-AAB9-81F4F42E341D}" type="datetimeFigureOut">
              <a:rPr lang="sv-SE" smtClean="0"/>
              <a:t>2022-03-08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9C8F-1903-47CE-8057-7413D7797C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9798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AF58-6DC5-4F91-AAB9-81F4F42E341D}" type="datetimeFigureOut">
              <a:rPr lang="sv-SE" smtClean="0"/>
              <a:t>2022-03-08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9C8F-1903-47CE-8057-7413D7797C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4663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AF58-6DC5-4F91-AAB9-81F4F42E341D}" type="datetimeFigureOut">
              <a:rPr lang="sv-SE" smtClean="0"/>
              <a:t>2022-03-08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9C8F-1903-47CE-8057-7413D7797C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909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AF58-6DC5-4F91-AAB9-81F4F42E341D}" type="datetimeFigureOut">
              <a:rPr lang="sv-SE" smtClean="0"/>
              <a:t>2022-03-08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9C8F-1903-47CE-8057-7413D7797C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009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AF58-6DC5-4F91-AAB9-81F4F42E341D}" type="datetimeFigureOut">
              <a:rPr lang="sv-SE" smtClean="0"/>
              <a:t>2022-03-08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9C8F-1903-47CE-8057-7413D7797C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0766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AF58-6DC5-4F91-AAB9-81F4F42E341D}" type="datetimeFigureOut">
              <a:rPr lang="sv-SE" smtClean="0"/>
              <a:t>2022-03-08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9C8F-1903-47CE-8057-7413D7797C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2433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AF58-6DC5-4F91-AAB9-81F4F42E341D}" type="datetimeFigureOut">
              <a:rPr lang="sv-SE" smtClean="0"/>
              <a:t>2022-03-08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9C8F-1903-47CE-8057-7413D7797C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346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AF58-6DC5-4F91-AAB9-81F4F42E341D}" type="datetimeFigureOut">
              <a:rPr lang="sv-SE" smtClean="0"/>
              <a:t>2022-03-08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9C8F-1903-47CE-8057-7413D7797C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3150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AF58-6DC5-4F91-AAB9-81F4F42E341D}" type="datetimeFigureOut">
              <a:rPr lang="sv-SE" smtClean="0"/>
              <a:t>2022-03-08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9C8F-1903-47CE-8057-7413D7797C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281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BAF58-6DC5-4F91-AAB9-81F4F42E341D}" type="datetimeFigureOut">
              <a:rPr lang="sv-SE" smtClean="0"/>
              <a:t>2022-03-08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59C8F-1903-47CE-8057-7413D7797C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041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026" name="Bildobjekt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91733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2603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0</Words>
  <Application>Microsoft Office PowerPoint</Application>
  <PresentationFormat>A4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 Granath</dc:creator>
  <cp:lastModifiedBy>Johan Granath</cp:lastModifiedBy>
  <cp:revision>1</cp:revision>
  <dcterms:created xsi:type="dcterms:W3CDTF">2022-03-08T13:07:25Z</dcterms:created>
  <dcterms:modified xsi:type="dcterms:W3CDTF">2022-03-08T13:35:55Z</dcterms:modified>
</cp:coreProperties>
</file>